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704114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句意：创作水墨画只需要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文房四宝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：笔、墨、纸和砚。分析句子的语法结构可知，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brush, ink, paper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inkstone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是并列关系，应用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kind of painting can date back to the Tang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still a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part of Chinese culture today. All you need to make it is the Four Treasures of the Study: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brush, ink, paper,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inkstone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are the basic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help bring the art to life.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43151" y="2709217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7041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句意：它们是让艺术栩栩如生的基本工具。根据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are the basic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应用其复数形式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kind of painting can date back to the Tang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still a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part of Chinese culture today. All you need to make it is the Four Treasures of the Study: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brush, ink, paper,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inkstone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are the basic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help bring the art to life.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39544" y="270863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tools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句意：这不仅仅是一幅画；更是关于领会所绘之物的意境及其与自然的和谐。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about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为介词，后接动名词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,get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的动名词形式为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8912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paint anything with these tools, even something as cute as a panda, which is a symbol of China. It’s more than a drawing;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about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feeling of what you paint and how it fits in nature. It’s a great way to show how people and the world can get along well.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11366" y="2136152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getting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72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介绍了中国传统的水墨画及其特点、历史以及所需的基本工具。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32163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99" y="1340768"/>
            <a:ext cx="10710215" cy="1193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1268750"/>
            <a:ext cx="8182624" cy="2861310"/>
          </a:xfrm>
        </p:spPr>
        <p:txBody>
          <a:bodyPr/>
          <a:lstStyle/>
          <a:p>
            <a:pPr algn="ju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Ink and wash painting is known as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It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painting.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Basically, black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white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ink and wash paintings since water and ink are the necessary materials.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another type of ink and wash painting called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colour ink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20056" y="764704"/>
            <a:ext cx="3750300" cy="573209"/>
          </a:xfrm>
          <a:prstGeom prst="rect">
            <a:avLst/>
          </a:prstGeom>
        </p:spPr>
      </p:pic>
      <p:pic>
        <p:nvPicPr>
          <p:cNvPr id="4" name="cx14.jpg" descr="id:21475034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59502" y="1484784"/>
            <a:ext cx="3016129" cy="2014324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406573" y="4004915"/>
            <a:ext cx="1141477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 since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 and birds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realistic and fine brushwork.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4654" y="1990667"/>
            <a:ext cx="1585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traditional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406574" y="52036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句意：它是一种中国传统绘画形式。修饰名词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Chinese painting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传统的</a:t>
            </a:r>
            <a:r>
              <a:rPr lang="en-US" altLang="zh-CN" b="1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486900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句意：水墨画基本上只有黑白两种颜色，因为水和墨是必不可少的材料。根据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“only two colours”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可知，此处特指只有两种颜色，应用定冠词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850"/>
            <a:ext cx="8182624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Ink and wash painting is known as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It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painting.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Basically, black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white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ink and wash paintings since water and ink are the necessary materials.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another type of ink and wash painting called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colour ink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x14.jpg" descr="id:214750344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759502" y="1484784"/>
            <a:ext cx="3016129" cy="2014324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3" y="3789015"/>
            <a:ext cx="1141477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 since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 and birds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realistic and fine brushwork.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22670" y="2277184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4293079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句意：另一方面，还有一种水墨画叫做彩墨画，因其彩色的花鸟是用精细写实的工笔技法绘制而成。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other hand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另一方面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，是固定短语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一方面</a:t>
            </a:r>
            <a:r>
              <a:rPr lang="en-US" altLang="zh-CN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，首字母应大写。故填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430"/>
            <a:ext cx="8182624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Ink and wash painting is known as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It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painting.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Basically, black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white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ink and wash paintings since water and ink are the necessary materials.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another type of ink and wash painting called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colour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ink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x14.jpg" descr="id:214750344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759502" y="1049824"/>
            <a:ext cx="3016129" cy="2014324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3" y="3357230"/>
            <a:ext cx="1141477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 since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 and birds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realistic and fine brushwork.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51471" y="2420407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On</a:t>
            </a:r>
            <a:endParaRPr lang="zh-CN" altLang="en-US" dirty="0"/>
          </a:p>
        </p:txBody>
      </p:sp>
      <p:pic>
        <p:nvPicPr>
          <p:cNvPr id="9" name="箭头右.eps" descr="id:2147488008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9479582" y="5288221"/>
            <a:ext cx="450964" cy="381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419211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句意：另一方面，还有一种水墨画叫做彩色水墨画，因其彩色的花鸟是用精细写实的工笔技法绘制而成。分析句子的语法结构可知，主语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colourful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flowers and birds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paint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存在被动关系，此处应用过去分词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painted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构成一般现在时的被动语态。故填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painted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75"/>
            <a:ext cx="8182624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Ink and wash painting is known as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It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painting.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Basically, black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white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ink and wash paintings since water and ink are the necessary materials.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another type of ink and wash painting called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colour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ink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x14.jpg" descr="id:214750344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759502" y="1049824"/>
            <a:ext cx="3016129" cy="2014324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3" y="3213085"/>
            <a:ext cx="1141477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 since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 and birds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realistic and fine brushwork.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59683" y="3284823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painted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句意：这种画的特别之处在于，它使近处的东西看起来非常真实，但远处的东西看起来更像一场梦。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作主语，时态是一般现在时，动词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要用第三人称单数形式。故填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6064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special about this painting is that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close look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far away look more like a dream.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used in a soft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 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 whole picture feel artistic and full of feeling.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43025" y="1618676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makes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1849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句意：它的色彩运用柔和，使整个画面充满艺术感和意境。修饰名词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的形容词性物主代词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位于句首，首字母应大写。故填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6064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special about this painting is that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close look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far away look more like a dream.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used in a soft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 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 whole picture feel artistic and full of feeling.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59302" y="2184426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Its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7041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句意：这种绘画形式可以追溯到唐朝，如今它仍然是中国文化的重要组成部分。修饰形容词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kind of painting can date back to the Tang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still a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part of Chinese culture today. All you need to make it is the Four Treasures of the Study: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brush, ink, paper,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inkstone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are the basic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help bring the art to life.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11696" y="1548573"/>
            <a:ext cx="929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really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4448</Words>
  <Application>WPS 演示</Application>
  <PresentationFormat>自定义</PresentationFormat>
  <Paragraphs>76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460</cp:revision>
  <dcterms:created xsi:type="dcterms:W3CDTF">2020-11-06T05:24:00Z</dcterms:created>
  <dcterms:modified xsi:type="dcterms:W3CDTF">2025-09-17T07:44:58Z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